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43005" y="7324489"/>
            <a:ext cx="28067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Macintosh PowerPoint</Application>
  <PresentationFormat>Custom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Alan Hickey</cp:lastModifiedBy>
  <cp:revision>1</cp:revision>
  <dcterms:created xsi:type="dcterms:W3CDTF">2021-07-23T14:50:15Z</dcterms:created>
  <dcterms:modified xsi:type="dcterms:W3CDTF">2021-07-23T14:50:24Z</dcterms:modified>
</cp:coreProperties>
</file>